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Quattrocento"/>
      <p:regular r:id="rId15"/>
    </p:embeddedFont>
    <p:embeddedFont>
      <p:font typeface="Quattrocento"/>
      <p:regular r:id="rId16"/>
    </p:embeddedFont>
    <p:embeddedFont>
      <p:font typeface="Quattrocento"/>
      <p:regular r:id="rId17"/>
    </p:embeddedFont>
    <p:embeddedFont>
      <p:font typeface="Quattrocento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687717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SmartPitch AI: AI-powered Product Recommender for GroMo Partners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5158740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FinArva AI 2025 Theme 1 Submission by Team Pixel Coders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209217"/>
            <a:ext cx="925627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Challenges Faced by GroMo Partners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272207"/>
            <a:ext cx="4158734" cy="1740218"/>
          </a:xfrm>
          <a:prstGeom prst="roundRect">
            <a:avLst>
              <a:gd name="adj" fmla="val 2063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551152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Decision Paralysis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6007060"/>
            <a:ext cx="36801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Agents unsure which product to pitch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5773" y="5272207"/>
            <a:ext cx="4158734" cy="1740218"/>
          </a:xfrm>
          <a:prstGeom prst="roundRect">
            <a:avLst>
              <a:gd name="adj" fmla="val 2063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5475089" y="551152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Low Conversion Rates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75089" y="6007060"/>
            <a:ext cx="36801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Irrelevant pitching wastes effort and cuts commissions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33823" y="5272207"/>
            <a:ext cx="4158734" cy="1740218"/>
          </a:xfrm>
          <a:prstGeom prst="roundRect">
            <a:avLst>
              <a:gd name="adj" fmla="val 2063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9873139" y="551152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Limited Guidance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3139" y="6007060"/>
            <a:ext cx="36801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Lack of real-time, context-driven suggestions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67928"/>
            <a:ext cx="662344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Introducing SmartPitch AI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Inputs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Customer Age Group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Location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29494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Past Purchases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Outputs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14761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Best-fit Product Recommendation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Personalized Pitch Line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155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316" y="2702838"/>
            <a:ext cx="6014680" cy="5212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2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User Journey with SmartPitch AI</a:t>
            </a:r>
            <a:endParaRPr lang="en-US" sz="3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316" y="3489960"/>
            <a:ext cx="886182" cy="106346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72364" y="3667125"/>
            <a:ext cx="2085142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Open the App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1772364" y="4033957"/>
            <a:ext cx="12237720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Access SmartPitch AI easily on mobile</a:t>
            </a:r>
            <a:endParaRPr lang="en-US" sz="1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316" y="4553426"/>
            <a:ext cx="886182" cy="106346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72364" y="4730591"/>
            <a:ext cx="2085142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Select Details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1772364" y="5097423"/>
            <a:ext cx="12237720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Input Age, Location, Past Purchases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316" y="5616892"/>
            <a:ext cx="886182" cy="106346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72364" y="5794058"/>
            <a:ext cx="2085142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Click Recommend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1772364" y="6160889"/>
            <a:ext cx="12237720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Generate product &amp; pitch instantly</a:t>
            </a:r>
            <a:endParaRPr lang="en-US" sz="13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316" y="6680359"/>
            <a:ext cx="886182" cy="106346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72364" y="6857524"/>
            <a:ext cx="2085142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Receive Suggestion</a:t>
            </a:r>
            <a:endParaRPr lang="en-US" sz="1600" dirty="0"/>
          </a:p>
        </p:txBody>
      </p:sp>
      <p:sp>
        <p:nvSpPr>
          <p:cNvPr id="15" name="Text 8"/>
          <p:cNvSpPr/>
          <p:nvPr/>
        </p:nvSpPr>
        <p:spPr>
          <a:xfrm>
            <a:off x="1772364" y="7224355"/>
            <a:ext cx="12237720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Get tailored product recommendation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321951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Why SmartPitch AI Will Succeed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08895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7101959" y="3171230"/>
            <a:ext cx="28068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Increased Relevance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101959" y="3666768"/>
            <a:ext cx="280689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Higher conversion rates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208062" y="308895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10985897" y="3171230"/>
            <a:ext cx="28068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Confidence Boost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85897" y="3666768"/>
            <a:ext cx="280689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Faster, more accurate pitching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491156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7101959" y="499383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10–15% Income Uplift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101959" y="5489377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More commissions for agents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6324124" y="6141601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Operates without backend API, mobile-friendly, and privacy respecting.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98395"/>
            <a:ext cx="604397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Meet Team Pixel Coders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8116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Aman Tripathi – Frontend &amp; Integration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04788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Navnit Bihari – Backend &amp; Data Logic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51461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Anam Aaliya – Design &amp; Documentation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98133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Alok Kumar Jaiswal – Product Flow &amp; QA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44806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MD Kamran – Research &amp; Pitch Narrative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471732"/>
            <a:ext cx="721649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Our Vision: Future Roadmap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593324" y="2534722"/>
            <a:ext cx="30480" cy="4223028"/>
          </a:xfrm>
          <a:prstGeom prst="roundRect">
            <a:avLst>
              <a:gd name="adj" fmla="val 117806"/>
            </a:avLst>
          </a:prstGeom>
          <a:solidFill>
            <a:srgbClr val="4A6B6A"/>
          </a:solidFill>
          <a:ln/>
        </p:spPr>
      </p:sp>
      <p:sp>
        <p:nvSpPr>
          <p:cNvPr id="5" name="Shape 2"/>
          <p:cNvSpPr/>
          <p:nvPr/>
        </p:nvSpPr>
        <p:spPr>
          <a:xfrm>
            <a:off x="6832104" y="2788682"/>
            <a:ext cx="718066" cy="30480"/>
          </a:xfrm>
          <a:prstGeom prst="roundRect">
            <a:avLst>
              <a:gd name="adj" fmla="val 117806"/>
            </a:avLst>
          </a:prstGeom>
          <a:solidFill>
            <a:srgbClr val="4A6B6A"/>
          </a:solidFill>
          <a:ln/>
        </p:spPr>
      </p:sp>
      <p:sp>
        <p:nvSpPr>
          <p:cNvPr id="6" name="Shape 3"/>
          <p:cNvSpPr/>
          <p:nvPr/>
        </p:nvSpPr>
        <p:spPr>
          <a:xfrm>
            <a:off x="6324064" y="253472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7" name="Text 4"/>
          <p:cNvSpPr/>
          <p:nvPr/>
        </p:nvSpPr>
        <p:spPr>
          <a:xfrm>
            <a:off x="6424315" y="259270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790259" y="261699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Phase 2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790259" y="3112532"/>
            <a:ext cx="60024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GPT-powered pitch generation, multilingual support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832104" y="4228267"/>
            <a:ext cx="718066" cy="30480"/>
          </a:xfrm>
          <a:prstGeom prst="roundRect">
            <a:avLst>
              <a:gd name="adj" fmla="val 117806"/>
            </a:avLst>
          </a:prstGeom>
          <a:solidFill>
            <a:srgbClr val="4A6B6A"/>
          </a:solidFill>
          <a:ln/>
        </p:spPr>
      </p:sp>
      <p:sp>
        <p:nvSpPr>
          <p:cNvPr id="11" name="Shape 8"/>
          <p:cNvSpPr/>
          <p:nvPr/>
        </p:nvSpPr>
        <p:spPr>
          <a:xfrm>
            <a:off x="6324064" y="397430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2" name="Text 9"/>
          <p:cNvSpPr/>
          <p:nvPr/>
        </p:nvSpPr>
        <p:spPr>
          <a:xfrm>
            <a:off x="6424315" y="4032290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790259" y="405657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Phase 3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790259" y="4552117"/>
            <a:ext cx="60024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ML-driven product recommendations, behavior based ranking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6832104" y="6050875"/>
            <a:ext cx="718066" cy="30480"/>
          </a:xfrm>
          <a:prstGeom prst="roundRect">
            <a:avLst>
              <a:gd name="adj" fmla="val 117806"/>
            </a:avLst>
          </a:prstGeom>
          <a:solidFill>
            <a:srgbClr val="4A6B6A"/>
          </a:solidFill>
          <a:ln/>
        </p:spPr>
      </p:sp>
      <p:sp>
        <p:nvSpPr>
          <p:cNvPr id="16" name="Shape 13"/>
          <p:cNvSpPr/>
          <p:nvPr/>
        </p:nvSpPr>
        <p:spPr>
          <a:xfrm>
            <a:off x="6324064" y="5796915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7" name="Text 14"/>
          <p:cNvSpPr/>
          <p:nvPr/>
        </p:nvSpPr>
        <p:spPr>
          <a:xfrm>
            <a:off x="6424315" y="5854898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790259" y="587918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Phase 4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790259" y="6374725"/>
            <a:ext cx="60024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WhatsApp assistant, live pitch help, dashboard goals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54424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Thank You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607237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SmartPitch AI empowers GroMo agents with smart, AI-driven sales support.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4642485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Built for real results: sell better, faster, and smarter.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5294709"/>
            <a:ext cx="7468553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Team Pixel Coders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🙌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2025-05-19T10:37:37Z</dcterms:created>
  <dcterms:modified xsi:type="dcterms:W3CDTF">2025-05-19T10:37:37Z</dcterms:modified>
</cp:coreProperties>
</file>